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9" r:id="rId2"/>
    <p:sldId id="271" r:id="rId3"/>
    <p:sldId id="272" r:id="rId4"/>
    <p:sldId id="256" r:id="rId5"/>
    <p:sldId id="257" r:id="rId6"/>
    <p:sldId id="258" r:id="rId7"/>
    <p:sldId id="259" r:id="rId8"/>
    <p:sldId id="260" r:id="rId9"/>
    <p:sldId id="261" r:id="rId10"/>
    <p:sldId id="273" r:id="rId11"/>
    <p:sldId id="262" r:id="rId12"/>
    <p:sldId id="264" r:id="rId13"/>
    <p:sldId id="274" r:id="rId14"/>
    <p:sldId id="263" r:id="rId15"/>
    <p:sldId id="267" r:id="rId16"/>
    <p:sldId id="268" r:id="rId17"/>
    <p:sldId id="270" r:id="rId18"/>
    <p:sldId id="26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4ED71F-B943-4452-916D-7819A019440B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A466E3-0F2D-4B6F-A858-6E878DB44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631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466E3-0F2D-4B6F-A858-6E878DB4441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438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33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96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421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23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805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518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713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455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781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301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271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27973-381A-4EB1-96F6-9F4848C69C5E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247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0"/>
            <a:ext cx="10831156" cy="6930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545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171400"/>
            <a:ext cx="11577886" cy="70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6848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-99392"/>
            <a:ext cx="11841474" cy="7056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7226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661423" cy="6805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7371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C:\Users\aliya\Desktop\моем руки правильн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71399"/>
            <a:ext cx="9665403" cy="683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27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5910186" cy="108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525000" cy="147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9329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17203"/>
            <a:ext cx="1024073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25442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-99392"/>
            <a:ext cx="10654997" cy="7998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2915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252520" cy="8512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2022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66"/>
            <a:ext cx="6696744" cy="108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7725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932089" cy="7206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8015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10537130" cy="7449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4395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503" y="1124743"/>
            <a:ext cx="4606631" cy="491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4911601" cy="491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3358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884734"/>
            <a:ext cx="4920530" cy="492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699" y="884734"/>
            <a:ext cx="4678386" cy="492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3441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07506"/>
            <a:ext cx="9851215" cy="6965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1046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0850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368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9855039" cy="682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1645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343613" cy="660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75759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</Words>
  <Application>Microsoft Office PowerPoint</Application>
  <PresentationFormat>Экран (4:3)</PresentationFormat>
  <Paragraphs>1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Богданова Елена</dc:creator>
  <cp:lastModifiedBy>Методический</cp:lastModifiedBy>
  <cp:revision>6</cp:revision>
  <dcterms:created xsi:type="dcterms:W3CDTF">2020-08-21T06:26:34Z</dcterms:created>
  <dcterms:modified xsi:type="dcterms:W3CDTF">2020-09-11T08:25:29Z</dcterms:modified>
</cp:coreProperties>
</file>